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279975" cy="21386800"/>
  <p:notesSz cx="9144000" cy="6858000"/>
  <p:defaultTextStyle>
    <a:defPPr>
      <a:defRPr lang="en-US"/>
    </a:defPPr>
    <a:lvl1pPr marL="0" algn="l" defTabSz="2952319" rtl="0" eaLnBrk="1" latinLnBrk="0" hangingPunct="1">
      <a:defRPr sz="5800" kern="1200">
        <a:solidFill>
          <a:schemeClr val="tx1"/>
        </a:solidFill>
        <a:latin typeface="+mn-lt"/>
        <a:ea typeface="+mn-ea"/>
        <a:cs typeface="+mn-cs"/>
      </a:defRPr>
    </a:lvl1pPr>
    <a:lvl2pPr marL="1476159" algn="l" defTabSz="2952319" rtl="0" eaLnBrk="1" latinLnBrk="0" hangingPunct="1">
      <a:defRPr sz="5800" kern="1200">
        <a:solidFill>
          <a:schemeClr val="tx1"/>
        </a:solidFill>
        <a:latin typeface="+mn-lt"/>
        <a:ea typeface="+mn-ea"/>
        <a:cs typeface="+mn-cs"/>
      </a:defRPr>
    </a:lvl2pPr>
    <a:lvl3pPr marL="2952319" algn="l" defTabSz="2952319" rtl="0" eaLnBrk="1" latinLnBrk="0" hangingPunct="1">
      <a:defRPr sz="5800" kern="1200">
        <a:solidFill>
          <a:schemeClr val="tx1"/>
        </a:solidFill>
        <a:latin typeface="+mn-lt"/>
        <a:ea typeface="+mn-ea"/>
        <a:cs typeface="+mn-cs"/>
      </a:defRPr>
    </a:lvl3pPr>
    <a:lvl4pPr marL="4428478" algn="l" defTabSz="2952319" rtl="0" eaLnBrk="1" latinLnBrk="0" hangingPunct="1">
      <a:defRPr sz="5800" kern="1200">
        <a:solidFill>
          <a:schemeClr val="tx1"/>
        </a:solidFill>
        <a:latin typeface="+mn-lt"/>
        <a:ea typeface="+mn-ea"/>
        <a:cs typeface="+mn-cs"/>
      </a:defRPr>
    </a:lvl4pPr>
    <a:lvl5pPr marL="5904637" algn="l" defTabSz="2952319" rtl="0" eaLnBrk="1" latinLnBrk="0" hangingPunct="1">
      <a:defRPr sz="5800" kern="1200">
        <a:solidFill>
          <a:schemeClr val="tx1"/>
        </a:solidFill>
        <a:latin typeface="+mn-lt"/>
        <a:ea typeface="+mn-ea"/>
        <a:cs typeface="+mn-cs"/>
      </a:defRPr>
    </a:lvl5pPr>
    <a:lvl6pPr marL="7380797" algn="l" defTabSz="2952319" rtl="0" eaLnBrk="1" latinLnBrk="0" hangingPunct="1">
      <a:defRPr sz="5800" kern="1200">
        <a:solidFill>
          <a:schemeClr val="tx1"/>
        </a:solidFill>
        <a:latin typeface="+mn-lt"/>
        <a:ea typeface="+mn-ea"/>
        <a:cs typeface="+mn-cs"/>
      </a:defRPr>
    </a:lvl6pPr>
    <a:lvl7pPr marL="8856957" algn="l" defTabSz="2952319" rtl="0" eaLnBrk="1" latinLnBrk="0" hangingPunct="1">
      <a:defRPr sz="5800" kern="1200">
        <a:solidFill>
          <a:schemeClr val="tx1"/>
        </a:solidFill>
        <a:latin typeface="+mn-lt"/>
        <a:ea typeface="+mn-ea"/>
        <a:cs typeface="+mn-cs"/>
      </a:defRPr>
    </a:lvl7pPr>
    <a:lvl8pPr marL="10333116" algn="l" defTabSz="2952319" rtl="0" eaLnBrk="1" latinLnBrk="0" hangingPunct="1">
      <a:defRPr sz="5800" kern="1200">
        <a:solidFill>
          <a:schemeClr val="tx1"/>
        </a:solidFill>
        <a:latin typeface="+mn-lt"/>
        <a:ea typeface="+mn-ea"/>
        <a:cs typeface="+mn-cs"/>
      </a:defRPr>
    </a:lvl8pPr>
    <a:lvl9pPr marL="11809275" algn="l" defTabSz="2952319" rtl="0" eaLnBrk="1" latinLnBrk="0" hangingPunct="1">
      <a:defRPr sz="5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25" d="100"/>
          <a:sy n="25" d="100"/>
        </p:scale>
        <p:origin x="-792" y="72"/>
      </p:cViewPr>
      <p:guideLst>
        <p:guide orient="horz" pos="6736"/>
        <p:guide pos="9537"/>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EB88D932-A24E-41DC-9D20-1E00DA5D2126}" type="datetimeFigureOut">
              <a:rPr lang="en-US" smtClean="0"/>
              <a:pPr/>
              <a:t>6/5/2009</a:t>
            </a:fld>
            <a:endParaRPr lang="en-US"/>
          </a:p>
        </p:txBody>
      </p:sp>
      <p:sp>
        <p:nvSpPr>
          <p:cNvPr id="4" name="Slide Image Placeholder 3"/>
          <p:cNvSpPr>
            <a:spLocks noGrp="1" noRot="1" noChangeAspect="1"/>
          </p:cNvSpPr>
          <p:nvPr>
            <p:ph type="sldImg" idx="2"/>
          </p:nvPr>
        </p:nvSpPr>
        <p:spPr>
          <a:xfrm>
            <a:off x="2751138" y="514350"/>
            <a:ext cx="3641725"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3ECC3CC0-40E3-46BB-8DDB-92FB8CAFECB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ECC3CC0-40E3-46BB-8DDB-92FB8CAFECBF}"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8" y="6643772"/>
            <a:ext cx="25737979" cy="4584300"/>
          </a:xfrm>
        </p:spPr>
        <p:txBody>
          <a:bodyPr/>
          <a:lstStyle/>
          <a:p>
            <a:r>
              <a:rPr lang="en-US" smtClean="0"/>
              <a:t>Click to edit Master title style</a:t>
            </a:r>
            <a:endParaRPr lang="en-US"/>
          </a:p>
        </p:txBody>
      </p:sp>
      <p:sp>
        <p:nvSpPr>
          <p:cNvPr id="3" name="Subtitle 2"/>
          <p:cNvSpPr>
            <a:spLocks noGrp="1"/>
          </p:cNvSpPr>
          <p:nvPr>
            <p:ph type="subTitle" idx="1"/>
          </p:nvPr>
        </p:nvSpPr>
        <p:spPr>
          <a:xfrm>
            <a:off x="4541996" y="12119186"/>
            <a:ext cx="21195983" cy="5465516"/>
          </a:xfrm>
        </p:spPr>
        <p:txBody>
          <a:bodyPr/>
          <a:lstStyle>
            <a:lvl1pPr marL="0" indent="0" algn="ctr">
              <a:buNone/>
              <a:defRPr>
                <a:solidFill>
                  <a:schemeClr val="tx1">
                    <a:tint val="75000"/>
                  </a:schemeClr>
                </a:solidFill>
              </a:defRPr>
            </a:lvl1pPr>
            <a:lvl2pPr marL="1476159" indent="0" algn="ctr">
              <a:buNone/>
              <a:defRPr>
                <a:solidFill>
                  <a:schemeClr val="tx1">
                    <a:tint val="75000"/>
                  </a:schemeClr>
                </a:solidFill>
              </a:defRPr>
            </a:lvl2pPr>
            <a:lvl3pPr marL="2952319" indent="0" algn="ctr">
              <a:buNone/>
              <a:defRPr>
                <a:solidFill>
                  <a:schemeClr val="tx1">
                    <a:tint val="75000"/>
                  </a:schemeClr>
                </a:solidFill>
              </a:defRPr>
            </a:lvl3pPr>
            <a:lvl4pPr marL="4428478" indent="0" algn="ctr">
              <a:buNone/>
              <a:defRPr>
                <a:solidFill>
                  <a:schemeClr val="tx1">
                    <a:tint val="75000"/>
                  </a:schemeClr>
                </a:solidFill>
              </a:defRPr>
            </a:lvl4pPr>
            <a:lvl5pPr marL="5904637" indent="0" algn="ctr">
              <a:buNone/>
              <a:defRPr>
                <a:solidFill>
                  <a:schemeClr val="tx1">
                    <a:tint val="75000"/>
                  </a:schemeClr>
                </a:solidFill>
              </a:defRPr>
            </a:lvl5pPr>
            <a:lvl6pPr marL="7380797" indent="0" algn="ctr">
              <a:buNone/>
              <a:defRPr>
                <a:solidFill>
                  <a:schemeClr val="tx1">
                    <a:tint val="75000"/>
                  </a:schemeClr>
                </a:solidFill>
              </a:defRPr>
            </a:lvl6pPr>
            <a:lvl7pPr marL="8856957" indent="0" algn="ctr">
              <a:buNone/>
              <a:defRPr>
                <a:solidFill>
                  <a:schemeClr val="tx1">
                    <a:tint val="75000"/>
                  </a:schemeClr>
                </a:solidFill>
              </a:defRPr>
            </a:lvl7pPr>
            <a:lvl8pPr marL="10333116" indent="0" algn="ctr">
              <a:buNone/>
              <a:defRPr>
                <a:solidFill>
                  <a:schemeClr val="tx1">
                    <a:tint val="75000"/>
                  </a:schemeClr>
                </a:solidFill>
              </a:defRPr>
            </a:lvl8pPr>
            <a:lvl9pPr marL="1180927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BDA827-1713-4043-A94A-7041F0A5F032}" type="datetimeFigureOut">
              <a:rPr lang="en-US" smtClean="0"/>
              <a:pPr/>
              <a:t>6/5/2009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42BF3-CD9B-4594-8223-B0F5CAD0F2E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BDA827-1713-4043-A94A-7041F0A5F032}" type="datetimeFigureOut">
              <a:rPr lang="en-US" smtClean="0"/>
              <a:pPr/>
              <a:t>6/5/2009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42BF3-CD9B-4594-8223-B0F5CAD0F2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2982" y="856465"/>
            <a:ext cx="6812994" cy="1824809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14001" y="856465"/>
            <a:ext cx="19934316" cy="182480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BDA827-1713-4043-A94A-7041F0A5F032}" type="datetimeFigureOut">
              <a:rPr lang="en-US" smtClean="0"/>
              <a:pPr/>
              <a:t>6/5/2009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42BF3-CD9B-4594-8223-B0F5CAD0F2E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BDA827-1713-4043-A94A-7041F0A5F032}" type="datetimeFigureOut">
              <a:rPr lang="en-US" smtClean="0"/>
              <a:pPr/>
              <a:t>6/5/2009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42BF3-CD9B-4594-8223-B0F5CAD0F2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09" y="13743001"/>
            <a:ext cx="25737979" cy="4247656"/>
          </a:xfrm>
        </p:spPr>
        <p:txBody>
          <a:bodyPr anchor="t"/>
          <a:lstStyle>
            <a:lvl1pPr algn="l">
              <a:defRPr sz="12900" b="1" cap="all"/>
            </a:lvl1pPr>
          </a:lstStyle>
          <a:p>
            <a:r>
              <a:rPr lang="en-US" smtClean="0"/>
              <a:t>Click to edit Master title style</a:t>
            </a:r>
            <a:endParaRPr lang="en-US"/>
          </a:p>
        </p:txBody>
      </p:sp>
      <p:sp>
        <p:nvSpPr>
          <p:cNvPr id="3" name="Text Placeholder 2"/>
          <p:cNvSpPr>
            <a:spLocks noGrp="1"/>
          </p:cNvSpPr>
          <p:nvPr>
            <p:ph type="body" idx="1"/>
          </p:nvPr>
        </p:nvSpPr>
        <p:spPr>
          <a:xfrm>
            <a:off x="2391909" y="9064640"/>
            <a:ext cx="25737979" cy="4678361"/>
          </a:xfrm>
        </p:spPr>
        <p:txBody>
          <a:bodyPr anchor="b"/>
          <a:lstStyle>
            <a:lvl1pPr marL="0" indent="0">
              <a:buNone/>
              <a:defRPr sz="6400">
                <a:solidFill>
                  <a:schemeClr val="tx1">
                    <a:tint val="75000"/>
                  </a:schemeClr>
                </a:solidFill>
              </a:defRPr>
            </a:lvl1pPr>
            <a:lvl2pPr marL="1476159" indent="0">
              <a:buNone/>
              <a:defRPr sz="5800">
                <a:solidFill>
                  <a:schemeClr val="tx1">
                    <a:tint val="75000"/>
                  </a:schemeClr>
                </a:solidFill>
              </a:defRPr>
            </a:lvl2pPr>
            <a:lvl3pPr marL="2952319" indent="0">
              <a:buNone/>
              <a:defRPr sz="5200">
                <a:solidFill>
                  <a:schemeClr val="tx1">
                    <a:tint val="75000"/>
                  </a:schemeClr>
                </a:solidFill>
              </a:defRPr>
            </a:lvl3pPr>
            <a:lvl4pPr marL="4428478" indent="0">
              <a:buNone/>
              <a:defRPr sz="4500">
                <a:solidFill>
                  <a:schemeClr val="tx1">
                    <a:tint val="75000"/>
                  </a:schemeClr>
                </a:solidFill>
              </a:defRPr>
            </a:lvl4pPr>
            <a:lvl5pPr marL="5904637" indent="0">
              <a:buNone/>
              <a:defRPr sz="4500">
                <a:solidFill>
                  <a:schemeClr val="tx1">
                    <a:tint val="75000"/>
                  </a:schemeClr>
                </a:solidFill>
              </a:defRPr>
            </a:lvl5pPr>
            <a:lvl6pPr marL="7380797" indent="0">
              <a:buNone/>
              <a:defRPr sz="4500">
                <a:solidFill>
                  <a:schemeClr val="tx1">
                    <a:tint val="75000"/>
                  </a:schemeClr>
                </a:solidFill>
              </a:defRPr>
            </a:lvl6pPr>
            <a:lvl7pPr marL="8856957" indent="0">
              <a:buNone/>
              <a:defRPr sz="4500">
                <a:solidFill>
                  <a:schemeClr val="tx1">
                    <a:tint val="75000"/>
                  </a:schemeClr>
                </a:solidFill>
              </a:defRPr>
            </a:lvl7pPr>
            <a:lvl8pPr marL="10333116" indent="0">
              <a:buNone/>
              <a:defRPr sz="4500">
                <a:solidFill>
                  <a:schemeClr val="tx1">
                    <a:tint val="75000"/>
                  </a:schemeClr>
                </a:solidFill>
              </a:defRPr>
            </a:lvl8pPr>
            <a:lvl9pPr marL="11809275" indent="0">
              <a:buNone/>
              <a:defRPr sz="4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BDA827-1713-4043-A94A-7041F0A5F032}" type="datetimeFigureOut">
              <a:rPr lang="en-US" smtClean="0"/>
              <a:pPr/>
              <a:t>6/5/2009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142BF3-CD9B-4594-8223-B0F5CAD0F2E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14000" y="4990255"/>
            <a:ext cx="13373656" cy="14114300"/>
          </a:xfrm>
        </p:spPr>
        <p:txBody>
          <a:bodyPr/>
          <a:lstStyle>
            <a:lvl1pPr>
              <a:defRPr sz="9000"/>
            </a:lvl1pPr>
            <a:lvl2pPr>
              <a:defRPr sz="78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392321" y="4990255"/>
            <a:ext cx="13373656" cy="14114300"/>
          </a:xfrm>
        </p:spPr>
        <p:txBody>
          <a:bodyPr/>
          <a:lstStyle>
            <a:lvl1pPr>
              <a:defRPr sz="9000"/>
            </a:lvl1pPr>
            <a:lvl2pPr>
              <a:defRPr sz="7800"/>
            </a:lvl2pPr>
            <a:lvl3pPr>
              <a:defRPr sz="6400"/>
            </a:lvl3pPr>
            <a:lvl4pPr>
              <a:defRPr sz="5800"/>
            </a:lvl4pPr>
            <a:lvl5pPr>
              <a:defRPr sz="5800"/>
            </a:lvl5pPr>
            <a:lvl6pPr>
              <a:defRPr sz="5800"/>
            </a:lvl6pPr>
            <a:lvl7pPr>
              <a:defRPr sz="5800"/>
            </a:lvl7pPr>
            <a:lvl8pPr>
              <a:defRPr sz="5800"/>
            </a:lvl8pPr>
            <a:lvl9pPr>
              <a:defRPr sz="5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BDA827-1713-4043-A94A-7041F0A5F032}" type="datetimeFigureOut">
              <a:rPr lang="en-US" smtClean="0"/>
              <a:pPr/>
              <a:t>6/5/2009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142BF3-CD9B-4594-8223-B0F5CAD0F2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4000" y="4787279"/>
            <a:ext cx="13378914" cy="1995110"/>
          </a:xfrm>
        </p:spPr>
        <p:txBody>
          <a:bodyPr anchor="b"/>
          <a:lstStyle>
            <a:lvl1pPr marL="0" indent="0">
              <a:buNone/>
              <a:defRPr sz="7800" b="1"/>
            </a:lvl1pPr>
            <a:lvl2pPr marL="1476159" indent="0">
              <a:buNone/>
              <a:defRPr sz="6400" b="1"/>
            </a:lvl2pPr>
            <a:lvl3pPr marL="2952319" indent="0">
              <a:buNone/>
              <a:defRPr sz="5800" b="1"/>
            </a:lvl3pPr>
            <a:lvl4pPr marL="4428478" indent="0">
              <a:buNone/>
              <a:defRPr sz="5200" b="1"/>
            </a:lvl4pPr>
            <a:lvl5pPr marL="5904637" indent="0">
              <a:buNone/>
              <a:defRPr sz="5200" b="1"/>
            </a:lvl5pPr>
            <a:lvl6pPr marL="7380797" indent="0">
              <a:buNone/>
              <a:defRPr sz="5200" b="1"/>
            </a:lvl6pPr>
            <a:lvl7pPr marL="8856957" indent="0">
              <a:buNone/>
              <a:defRPr sz="5200" b="1"/>
            </a:lvl7pPr>
            <a:lvl8pPr marL="10333116" indent="0">
              <a:buNone/>
              <a:defRPr sz="5200" b="1"/>
            </a:lvl8pPr>
            <a:lvl9pPr marL="11809275" indent="0">
              <a:buNone/>
              <a:defRPr sz="5200" b="1"/>
            </a:lvl9pPr>
          </a:lstStyle>
          <a:p>
            <a:pPr lvl="0"/>
            <a:r>
              <a:rPr lang="en-US" smtClean="0"/>
              <a:t>Click to edit Master text styles</a:t>
            </a:r>
          </a:p>
        </p:txBody>
      </p:sp>
      <p:sp>
        <p:nvSpPr>
          <p:cNvPr id="4" name="Content Placeholder 3"/>
          <p:cNvSpPr>
            <a:spLocks noGrp="1"/>
          </p:cNvSpPr>
          <p:nvPr>
            <p:ph sz="half" idx="2"/>
          </p:nvPr>
        </p:nvSpPr>
        <p:spPr>
          <a:xfrm>
            <a:off x="1514000" y="6782388"/>
            <a:ext cx="13378914" cy="12322165"/>
          </a:xfrm>
        </p:spPr>
        <p:txBody>
          <a:bodyPr/>
          <a:lstStyle>
            <a:lvl1pPr>
              <a:defRPr sz="7800"/>
            </a:lvl1pPr>
            <a:lvl2pPr>
              <a:defRPr sz="64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81808" y="4787279"/>
            <a:ext cx="13384170" cy="1995110"/>
          </a:xfrm>
        </p:spPr>
        <p:txBody>
          <a:bodyPr anchor="b"/>
          <a:lstStyle>
            <a:lvl1pPr marL="0" indent="0">
              <a:buNone/>
              <a:defRPr sz="7800" b="1"/>
            </a:lvl1pPr>
            <a:lvl2pPr marL="1476159" indent="0">
              <a:buNone/>
              <a:defRPr sz="6400" b="1"/>
            </a:lvl2pPr>
            <a:lvl3pPr marL="2952319" indent="0">
              <a:buNone/>
              <a:defRPr sz="5800" b="1"/>
            </a:lvl3pPr>
            <a:lvl4pPr marL="4428478" indent="0">
              <a:buNone/>
              <a:defRPr sz="5200" b="1"/>
            </a:lvl4pPr>
            <a:lvl5pPr marL="5904637" indent="0">
              <a:buNone/>
              <a:defRPr sz="5200" b="1"/>
            </a:lvl5pPr>
            <a:lvl6pPr marL="7380797" indent="0">
              <a:buNone/>
              <a:defRPr sz="5200" b="1"/>
            </a:lvl6pPr>
            <a:lvl7pPr marL="8856957" indent="0">
              <a:buNone/>
              <a:defRPr sz="5200" b="1"/>
            </a:lvl7pPr>
            <a:lvl8pPr marL="10333116" indent="0">
              <a:buNone/>
              <a:defRPr sz="5200" b="1"/>
            </a:lvl8pPr>
            <a:lvl9pPr marL="11809275" indent="0">
              <a:buNone/>
              <a:defRPr sz="5200" b="1"/>
            </a:lvl9pPr>
          </a:lstStyle>
          <a:p>
            <a:pPr lvl="0"/>
            <a:r>
              <a:rPr lang="en-US" smtClean="0"/>
              <a:t>Click to edit Master text styles</a:t>
            </a:r>
          </a:p>
        </p:txBody>
      </p:sp>
      <p:sp>
        <p:nvSpPr>
          <p:cNvPr id="6" name="Content Placeholder 5"/>
          <p:cNvSpPr>
            <a:spLocks noGrp="1"/>
          </p:cNvSpPr>
          <p:nvPr>
            <p:ph sz="quarter" idx="4"/>
          </p:nvPr>
        </p:nvSpPr>
        <p:spPr>
          <a:xfrm>
            <a:off x="15381808" y="6782388"/>
            <a:ext cx="13384170" cy="12322165"/>
          </a:xfrm>
        </p:spPr>
        <p:txBody>
          <a:bodyPr/>
          <a:lstStyle>
            <a:lvl1pPr>
              <a:defRPr sz="7800"/>
            </a:lvl1pPr>
            <a:lvl2pPr>
              <a:defRPr sz="6400"/>
            </a:lvl2pPr>
            <a:lvl3pPr>
              <a:defRPr sz="5800"/>
            </a:lvl3pPr>
            <a:lvl4pPr>
              <a:defRPr sz="5200"/>
            </a:lvl4pPr>
            <a:lvl5pPr>
              <a:defRPr sz="5200"/>
            </a:lvl5pPr>
            <a:lvl6pPr>
              <a:defRPr sz="5200"/>
            </a:lvl6pPr>
            <a:lvl7pPr>
              <a:defRPr sz="5200"/>
            </a:lvl7pPr>
            <a:lvl8pPr>
              <a:defRPr sz="5200"/>
            </a:lvl8pPr>
            <a:lvl9pPr>
              <a:defRPr sz="5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BDA827-1713-4043-A94A-7041F0A5F032}" type="datetimeFigureOut">
              <a:rPr lang="en-US" smtClean="0"/>
              <a:pPr/>
              <a:t>6/5/2009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142BF3-CD9B-4594-8223-B0F5CAD0F2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BDA827-1713-4043-A94A-7041F0A5F032}" type="datetimeFigureOut">
              <a:rPr lang="en-US" smtClean="0"/>
              <a:pPr/>
              <a:t>6/5/2009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142BF3-CD9B-4594-8223-B0F5CAD0F2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BDA827-1713-4043-A94A-7041F0A5F032}" type="datetimeFigureOut">
              <a:rPr lang="en-US" smtClean="0"/>
              <a:pPr/>
              <a:t>6/5/2009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142BF3-CD9B-4594-8223-B0F5CAD0F2E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0" y="851511"/>
            <a:ext cx="9961903" cy="3623875"/>
          </a:xfrm>
        </p:spPr>
        <p:txBody>
          <a:bodyPr anchor="b"/>
          <a:lstStyle>
            <a:lvl1pPr algn="l">
              <a:defRPr sz="6400" b="1"/>
            </a:lvl1pPr>
          </a:lstStyle>
          <a:p>
            <a:r>
              <a:rPr lang="en-US" smtClean="0"/>
              <a:t>Click to edit Master title style</a:t>
            </a:r>
            <a:endParaRPr lang="en-US"/>
          </a:p>
        </p:txBody>
      </p:sp>
      <p:sp>
        <p:nvSpPr>
          <p:cNvPr id="3" name="Content Placeholder 2"/>
          <p:cNvSpPr>
            <a:spLocks noGrp="1"/>
          </p:cNvSpPr>
          <p:nvPr>
            <p:ph idx="1"/>
          </p:nvPr>
        </p:nvSpPr>
        <p:spPr>
          <a:xfrm>
            <a:off x="11838630" y="851513"/>
            <a:ext cx="16927347" cy="18253041"/>
          </a:xfrm>
        </p:spPr>
        <p:txBody>
          <a:bodyPr/>
          <a:lstStyle>
            <a:lvl1pPr>
              <a:defRPr sz="10300"/>
            </a:lvl1pPr>
            <a:lvl2pPr>
              <a:defRPr sz="9000"/>
            </a:lvl2pPr>
            <a:lvl3pPr>
              <a:defRPr sz="78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4000" y="4475388"/>
            <a:ext cx="9961903" cy="14629167"/>
          </a:xfrm>
        </p:spPr>
        <p:txBody>
          <a:bodyPr/>
          <a:lstStyle>
            <a:lvl1pPr marL="0" indent="0">
              <a:buNone/>
              <a:defRPr sz="4500"/>
            </a:lvl1pPr>
            <a:lvl2pPr marL="1476159" indent="0">
              <a:buNone/>
              <a:defRPr sz="3900"/>
            </a:lvl2pPr>
            <a:lvl3pPr marL="2952319" indent="0">
              <a:buNone/>
              <a:defRPr sz="3300"/>
            </a:lvl3pPr>
            <a:lvl4pPr marL="4428478" indent="0">
              <a:buNone/>
              <a:defRPr sz="2900"/>
            </a:lvl4pPr>
            <a:lvl5pPr marL="5904637" indent="0">
              <a:buNone/>
              <a:defRPr sz="2900"/>
            </a:lvl5pPr>
            <a:lvl6pPr marL="7380797" indent="0">
              <a:buNone/>
              <a:defRPr sz="2900"/>
            </a:lvl6pPr>
            <a:lvl7pPr marL="8856957" indent="0">
              <a:buNone/>
              <a:defRPr sz="2900"/>
            </a:lvl7pPr>
            <a:lvl8pPr marL="10333116" indent="0">
              <a:buNone/>
              <a:defRPr sz="2900"/>
            </a:lvl8pPr>
            <a:lvl9pPr marL="11809275"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DA827-1713-4043-A94A-7041F0A5F032}" type="datetimeFigureOut">
              <a:rPr lang="en-US" smtClean="0"/>
              <a:pPr/>
              <a:t>6/5/2009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142BF3-CD9B-4594-8223-B0F5CAD0F2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8" y="14970760"/>
            <a:ext cx="18167985" cy="1767383"/>
          </a:xfrm>
        </p:spPr>
        <p:txBody>
          <a:bodyPr anchor="b"/>
          <a:lstStyle>
            <a:lvl1pPr algn="l">
              <a:defRPr sz="6400" b="1"/>
            </a:lvl1pPr>
          </a:lstStyle>
          <a:p>
            <a:r>
              <a:rPr lang="en-US" smtClean="0"/>
              <a:t>Click to edit Master title style</a:t>
            </a:r>
            <a:endParaRPr lang="en-US"/>
          </a:p>
        </p:txBody>
      </p:sp>
      <p:sp>
        <p:nvSpPr>
          <p:cNvPr id="3" name="Picture Placeholder 2"/>
          <p:cNvSpPr>
            <a:spLocks noGrp="1"/>
          </p:cNvSpPr>
          <p:nvPr>
            <p:ph type="pic" idx="1"/>
          </p:nvPr>
        </p:nvSpPr>
        <p:spPr>
          <a:xfrm>
            <a:off x="5935088" y="1910951"/>
            <a:ext cx="18167985" cy="12832080"/>
          </a:xfrm>
        </p:spPr>
        <p:txBody>
          <a:bodyPr/>
          <a:lstStyle>
            <a:lvl1pPr marL="0" indent="0">
              <a:buNone/>
              <a:defRPr sz="10300"/>
            </a:lvl1pPr>
            <a:lvl2pPr marL="1476159" indent="0">
              <a:buNone/>
              <a:defRPr sz="9000"/>
            </a:lvl2pPr>
            <a:lvl3pPr marL="2952319" indent="0">
              <a:buNone/>
              <a:defRPr sz="7800"/>
            </a:lvl3pPr>
            <a:lvl4pPr marL="4428478" indent="0">
              <a:buNone/>
              <a:defRPr sz="6400"/>
            </a:lvl4pPr>
            <a:lvl5pPr marL="5904637" indent="0">
              <a:buNone/>
              <a:defRPr sz="6400"/>
            </a:lvl5pPr>
            <a:lvl6pPr marL="7380797" indent="0">
              <a:buNone/>
              <a:defRPr sz="6400"/>
            </a:lvl6pPr>
            <a:lvl7pPr marL="8856957" indent="0">
              <a:buNone/>
              <a:defRPr sz="6400"/>
            </a:lvl7pPr>
            <a:lvl8pPr marL="10333116" indent="0">
              <a:buNone/>
              <a:defRPr sz="6400"/>
            </a:lvl8pPr>
            <a:lvl9pPr marL="11809275" indent="0">
              <a:buNone/>
              <a:defRPr sz="6400"/>
            </a:lvl9pPr>
          </a:lstStyle>
          <a:p>
            <a:endParaRPr lang="en-US"/>
          </a:p>
        </p:txBody>
      </p:sp>
      <p:sp>
        <p:nvSpPr>
          <p:cNvPr id="4" name="Text Placeholder 3"/>
          <p:cNvSpPr>
            <a:spLocks noGrp="1"/>
          </p:cNvSpPr>
          <p:nvPr>
            <p:ph type="body" sz="half" idx="2"/>
          </p:nvPr>
        </p:nvSpPr>
        <p:spPr>
          <a:xfrm>
            <a:off x="5935088" y="16738144"/>
            <a:ext cx="18167985" cy="2509977"/>
          </a:xfrm>
        </p:spPr>
        <p:txBody>
          <a:bodyPr/>
          <a:lstStyle>
            <a:lvl1pPr marL="0" indent="0">
              <a:buNone/>
              <a:defRPr sz="4500"/>
            </a:lvl1pPr>
            <a:lvl2pPr marL="1476159" indent="0">
              <a:buNone/>
              <a:defRPr sz="3900"/>
            </a:lvl2pPr>
            <a:lvl3pPr marL="2952319" indent="0">
              <a:buNone/>
              <a:defRPr sz="3300"/>
            </a:lvl3pPr>
            <a:lvl4pPr marL="4428478" indent="0">
              <a:buNone/>
              <a:defRPr sz="2900"/>
            </a:lvl4pPr>
            <a:lvl5pPr marL="5904637" indent="0">
              <a:buNone/>
              <a:defRPr sz="2900"/>
            </a:lvl5pPr>
            <a:lvl6pPr marL="7380797" indent="0">
              <a:buNone/>
              <a:defRPr sz="2900"/>
            </a:lvl6pPr>
            <a:lvl7pPr marL="8856957" indent="0">
              <a:buNone/>
              <a:defRPr sz="2900"/>
            </a:lvl7pPr>
            <a:lvl8pPr marL="10333116" indent="0">
              <a:buNone/>
              <a:defRPr sz="2900"/>
            </a:lvl8pPr>
            <a:lvl9pPr marL="11809275" indent="0">
              <a:buNone/>
              <a:defRPr sz="2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BDA827-1713-4043-A94A-7041F0A5F032}" type="datetimeFigureOut">
              <a:rPr lang="en-US" smtClean="0"/>
              <a:pPr/>
              <a:t>6/5/2009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142BF3-CD9B-4594-8223-B0F5CAD0F2E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999" y="856464"/>
            <a:ext cx="27251978" cy="3564466"/>
          </a:xfrm>
          <a:prstGeom prst="rect">
            <a:avLst/>
          </a:prstGeom>
        </p:spPr>
        <p:txBody>
          <a:bodyPr vert="horz" lIns="295232" tIns="147616" rIns="295232" bIns="14761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13999" y="4990255"/>
            <a:ext cx="27251978" cy="14114300"/>
          </a:xfrm>
          <a:prstGeom prst="rect">
            <a:avLst/>
          </a:prstGeom>
        </p:spPr>
        <p:txBody>
          <a:bodyPr vert="horz" lIns="295232" tIns="147616" rIns="295232" bIns="14761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513999" y="19822397"/>
            <a:ext cx="7065328" cy="1138650"/>
          </a:xfrm>
          <a:prstGeom prst="rect">
            <a:avLst/>
          </a:prstGeom>
        </p:spPr>
        <p:txBody>
          <a:bodyPr vert="horz" lIns="295232" tIns="147616" rIns="295232" bIns="147616" rtlCol="0" anchor="ctr"/>
          <a:lstStyle>
            <a:lvl1pPr algn="l">
              <a:defRPr sz="3900">
                <a:solidFill>
                  <a:schemeClr val="tx1">
                    <a:tint val="75000"/>
                  </a:schemeClr>
                </a:solidFill>
              </a:defRPr>
            </a:lvl1pPr>
          </a:lstStyle>
          <a:p>
            <a:fld id="{FDBDA827-1713-4043-A94A-7041F0A5F032}" type="datetimeFigureOut">
              <a:rPr lang="en-US" smtClean="0"/>
              <a:pPr/>
              <a:t>6/5/2009</a:t>
            </a:fld>
            <a:endParaRPr lang="en-US"/>
          </a:p>
        </p:txBody>
      </p:sp>
      <p:sp>
        <p:nvSpPr>
          <p:cNvPr id="5" name="Footer Placeholder 4"/>
          <p:cNvSpPr>
            <a:spLocks noGrp="1"/>
          </p:cNvSpPr>
          <p:nvPr>
            <p:ph type="ftr" sz="quarter" idx="3"/>
          </p:nvPr>
        </p:nvSpPr>
        <p:spPr>
          <a:xfrm>
            <a:off x="10345659" y="19822397"/>
            <a:ext cx="9588659" cy="1138650"/>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700649" y="19822397"/>
            <a:ext cx="7065328" cy="1138650"/>
          </a:xfrm>
          <a:prstGeom prst="rect">
            <a:avLst/>
          </a:prstGeom>
        </p:spPr>
        <p:txBody>
          <a:bodyPr vert="horz" lIns="295232" tIns="147616" rIns="295232" bIns="147616" rtlCol="0" anchor="ctr"/>
          <a:lstStyle>
            <a:lvl1pPr algn="r">
              <a:defRPr sz="3900">
                <a:solidFill>
                  <a:schemeClr val="tx1">
                    <a:tint val="75000"/>
                  </a:schemeClr>
                </a:solidFill>
              </a:defRPr>
            </a:lvl1pPr>
          </a:lstStyle>
          <a:p>
            <a:fld id="{80142BF3-CD9B-4594-8223-B0F5CAD0F2E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19" rtl="0" eaLnBrk="1" latinLnBrk="0" hangingPunct="1">
        <a:spcBef>
          <a:spcPct val="0"/>
        </a:spcBef>
        <a:buNone/>
        <a:defRPr sz="14200" kern="1200">
          <a:solidFill>
            <a:schemeClr val="tx1"/>
          </a:solidFill>
          <a:latin typeface="+mj-lt"/>
          <a:ea typeface="+mj-ea"/>
          <a:cs typeface="+mj-cs"/>
        </a:defRPr>
      </a:lvl1pPr>
    </p:titleStyle>
    <p:bodyStyle>
      <a:lvl1pPr marL="1107119" indent="-1107119" algn="l" defTabSz="2952319" rtl="0" eaLnBrk="1" latinLnBrk="0" hangingPunct="1">
        <a:spcBef>
          <a:spcPct val="20000"/>
        </a:spcBef>
        <a:buFont typeface="Arial" pitchFamily="34" charset="0"/>
        <a:buChar char="•"/>
        <a:defRPr sz="10300" kern="1200">
          <a:solidFill>
            <a:schemeClr val="tx1"/>
          </a:solidFill>
          <a:latin typeface="+mn-lt"/>
          <a:ea typeface="+mn-ea"/>
          <a:cs typeface="+mn-cs"/>
        </a:defRPr>
      </a:lvl1pPr>
      <a:lvl2pPr marL="2398759" indent="-922600" algn="l" defTabSz="2952319" rtl="0" eaLnBrk="1" latinLnBrk="0" hangingPunct="1">
        <a:spcBef>
          <a:spcPct val="20000"/>
        </a:spcBef>
        <a:buFont typeface="Arial" pitchFamily="34" charset="0"/>
        <a:buChar char="–"/>
        <a:defRPr sz="9000" kern="1200">
          <a:solidFill>
            <a:schemeClr val="tx1"/>
          </a:solidFill>
          <a:latin typeface="+mn-lt"/>
          <a:ea typeface="+mn-ea"/>
          <a:cs typeface="+mn-cs"/>
        </a:defRPr>
      </a:lvl2pPr>
      <a:lvl3pPr marL="3690398" indent="-738080" algn="l" defTabSz="2952319" rtl="0" eaLnBrk="1" latinLnBrk="0" hangingPunct="1">
        <a:spcBef>
          <a:spcPct val="20000"/>
        </a:spcBef>
        <a:buFont typeface="Arial" pitchFamily="34" charset="0"/>
        <a:buChar char="•"/>
        <a:defRPr sz="7800" kern="1200">
          <a:solidFill>
            <a:schemeClr val="tx1"/>
          </a:solidFill>
          <a:latin typeface="+mn-lt"/>
          <a:ea typeface="+mn-ea"/>
          <a:cs typeface="+mn-cs"/>
        </a:defRPr>
      </a:lvl3pPr>
      <a:lvl4pPr marL="5166557" indent="-738080" algn="l" defTabSz="2952319"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642717" indent="-738080" algn="l" defTabSz="2952319"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118877" indent="-738080" algn="l" defTabSz="2952319"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95036" indent="-738080" algn="l" defTabSz="2952319"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1071196" indent="-738080" algn="l" defTabSz="2952319"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547355" indent="-738080" algn="l" defTabSz="2952319"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en-US"/>
      </a:defPPr>
      <a:lvl1pPr marL="0" algn="l" defTabSz="2952319" rtl="0" eaLnBrk="1" latinLnBrk="0" hangingPunct="1">
        <a:defRPr sz="5800" kern="1200">
          <a:solidFill>
            <a:schemeClr val="tx1"/>
          </a:solidFill>
          <a:latin typeface="+mn-lt"/>
          <a:ea typeface="+mn-ea"/>
          <a:cs typeface="+mn-cs"/>
        </a:defRPr>
      </a:lvl1pPr>
      <a:lvl2pPr marL="1476159" algn="l" defTabSz="2952319" rtl="0" eaLnBrk="1" latinLnBrk="0" hangingPunct="1">
        <a:defRPr sz="5800" kern="1200">
          <a:solidFill>
            <a:schemeClr val="tx1"/>
          </a:solidFill>
          <a:latin typeface="+mn-lt"/>
          <a:ea typeface="+mn-ea"/>
          <a:cs typeface="+mn-cs"/>
        </a:defRPr>
      </a:lvl2pPr>
      <a:lvl3pPr marL="2952319" algn="l" defTabSz="2952319" rtl="0" eaLnBrk="1" latinLnBrk="0" hangingPunct="1">
        <a:defRPr sz="5800" kern="1200">
          <a:solidFill>
            <a:schemeClr val="tx1"/>
          </a:solidFill>
          <a:latin typeface="+mn-lt"/>
          <a:ea typeface="+mn-ea"/>
          <a:cs typeface="+mn-cs"/>
        </a:defRPr>
      </a:lvl3pPr>
      <a:lvl4pPr marL="4428478" algn="l" defTabSz="2952319" rtl="0" eaLnBrk="1" latinLnBrk="0" hangingPunct="1">
        <a:defRPr sz="5800" kern="1200">
          <a:solidFill>
            <a:schemeClr val="tx1"/>
          </a:solidFill>
          <a:latin typeface="+mn-lt"/>
          <a:ea typeface="+mn-ea"/>
          <a:cs typeface="+mn-cs"/>
        </a:defRPr>
      </a:lvl4pPr>
      <a:lvl5pPr marL="5904637" algn="l" defTabSz="2952319" rtl="0" eaLnBrk="1" latinLnBrk="0" hangingPunct="1">
        <a:defRPr sz="5800" kern="1200">
          <a:solidFill>
            <a:schemeClr val="tx1"/>
          </a:solidFill>
          <a:latin typeface="+mn-lt"/>
          <a:ea typeface="+mn-ea"/>
          <a:cs typeface="+mn-cs"/>
        </a:defRPr>
      </a:lvl5pPr>
      <a:lvl6pPr marL="7380797" algn="l" defTabSz="2952319" rtl="0" eaLnBrk="1" latinLnBrk="0" hangingPunct="1">
        <a:defRPr sz="5800" kern="1200">
          <a:solidFill>
            <a:schemeClr val="tx1"/>
          </a:solidFill>
          <a:latin typeface="+mn-lt"/>
          <a:ea typeface="+mn-ea"/>
          <a:cs typeface="+mn-cs"/>
        </a:defRPr>
      </a:lvl6pPr>
      <a:lvl7pPr marL="8856957" algn="l" defTabSz="2952319" rtl="0" eaLnBrk="1" latinLnBrk="0" hangingPunct="1">
        <a:defRPr sz="5800" kern="1200">
          <a:solidFill>
            <a:schemeClr val="tx1"/>
          </a:solidFill>
          <a:latin typeface="+mn-lt"/>
          <a:ea typeface="+mn-ea"/>
          <a:cs typeface="+mn-cs"/>
        </a:defRPr>
      </a:lvl7pPr>
      <a:lvl8pPr marL="10333116" algn="l" defTabSz="2952319" rtl="0" eaLnBrk="1" latinLnBrk="0" hangingPunct="1">
        <a:defRPr sz="5800" kern="1200">
          <a:solidFill>
            <a:schemeClr val="tx1"/>
          </a:solidFill>
          <a:latin typeface="+mn-lt"/>
          <a:ea typeface="+mn-ea"/>
          <a:cs typeface="+mn-cs"/>
        </a:defRPr>
      </a:lvl8pPr>
      <a:lvl9pPr marL="11809275" algn="l" defTabSz="2952319"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wmf"/><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74000"/>
            <a:lum/>
          </a:blip>
          <a:srcRect/>
          <a:tile tx="0" ty="0" sx="100000" sy="100000" flip="none" algn="tl"/>
        </a:blipFill>
        <a:effectLst/>
      </p:bgPr>
    </p:bg>
    <p:spTree>
      <p:nvGrpSpPr>
        <p:cNvPr id="1" name=""/>
        <p:cNvGrpSpPr/>
        <p:nvPr/>
      </p:nvGrpSpPr>
      <p:grpSpPr>
        <a:xfrm>
          <a:off x="0" y="0"/>
          <a:ext cx="0" cy="0"/>
          <a:chOff x="0" y="0"/>
          <a:chExt cx="0" cy="0"/>
        </a:xfrm>
      </p:grpSpPr>
      <p:sp>
        <p:nvSpPr>
          <p:cNvPr id="4" name="TextBox 3"/>
          <p:cNvSpPr txBox="1"/>
          <p:nvPr/>
        </p:nvSpPr>
        <p:spPr>
          <a:xfrm>
            <a:off x="10710831" y="10193334"/>
            <a:ext cx="9001188" cy="10802957"/>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lang="en-US" sz="4400" b="1" u="sng" dirty="0" smtClean="0">
                <a:solidFill>
                  <a:schemeClr val="tx1"/>
                </a:solidFill>
                <a:latin typeface="Trebuchet MS" pitchFamily="34" charset="0"/>
              </a:rPr>
              <a:t>Tourism &amp; Recreation</a:t>
            </a:r>
          </a:p>
          <a:p>
            <a:r>
              <a:rPr lang="en-US" sz="4400" i="1" dirty="0" smtClean="0">
                <a:latin typeface="Trebuchet MS" pitchFamily="34" charset="0"/>
              </a:rPr>
              <a:t>Sentosa, Pulau Semakau</a:t>
            </a:r>
          </a:p>
          <a:p>
            <a:endParaRPr lang="en-US" sz="4400" i="1" dirty="0" smtClean="0">
              <a:latin typeface="Trebuchet MS" pitchFamily="34" charset="0"/>
            </a:endParaRPr>
          </a:p>
          <a:p>
            <a:r>
              <a:rPr lang="en-US" sz="4400" b="1" dirty="0" smtClean="0">
                <a:solidFill>
                  <a:schemeClr val="tx1"/>
                </a:solidFill>
                <a:latin typeface="Trebuchet MS" pitchFamily="34" charset="0"/>
              </a:rPr>
              <a:t>Sources of pollution:</a:t>
            </a:r>
          </a:p>
          <a:p>
            <a:pPr marL="742950" indent="-742950">
              <a:buAutoNum type="arabicPeriod"/>
            </a:pPr>
            <a:r>
              <a:rPr lang="en-US" sz="2800" dirty="0" smtClean="0">
                <a:latin typeface="Trebuchet MS" pitchFamily="34" charset="0"/>
              </a:rPr>
              <a:t>Increased tourism </a:t>
            </a:r>
            <a:r>
              <a:rPr lang="en-US" sz="2800" dirty="0" smtClean="0">
                <a:latin typeface="Trebuchet MS" pitchFamily="34" charset="0"/>
                <a:sym typeface="Wingdings" pitchFamily="2" charset="2"/>
              </a:rPr>
              <a:t> More waste</a:t>
            </a:r>
          </a:p>
          <a:p>
            <a:pPr marL="742950" indent="-742950">
              <a:buAutoNum type="arabicPeriod"/>
            </a:pPr>
            <a:r>
              <a:rPr lang="en-US" sz="2800" dirty="0" smtClean="0">
                <a:latin typeface="Trebuchet MS" pitchFamily="34" charset="0"/>
                <a:sym typeface="Wingdings" pitchFamily="2" charset="2"/>
              </a:rPr>
              <a:t>Corals plucked out of curiosity</a:t>
            </a:r>
          </a:p>
          <a:p>
            <a:pPr marL="742950" indent="-742950">
              <a:buAutoNum type="arabicPeriod"/>
            </a:pPr>
            <a:r>
              <a:rPr lang="en-US" sz="2800" dirty="0" smtClean="0">
                <a:latin typeface="Trebuchet MS" pitchFamily="34" charset="0"/>
                <a:sym typeface="Wingdings" pitchFamily="2" charset="2"/>
              </a:rPr>
              <a:t>Waste not disposed properly</a:t>
            </a:r>
            <a:endParaRPr lang="en-US" sz="2800" dirty="0" smtClean="0">
              <a:latin typeface="Trebuchet MS" pitchFamily="34" charset="0"/>
            </a:endParaRPr>
          </a:p>
          <a:p>
            <a:endParaRPr lang="en-US" sz="4800" dirty="0" smtClean="0">
              <a:latin typeface="Trebuchet MS" pitchFamily="34" charset="0"/>
            </a:endParaRPr>
          </a:p>
          <a:p>
            <a:r>
              <a:rPr lang="en-US" sz="4400" b="1" dirty="0" smtClean="0">
                <a:solidFill>
                  <a:schemeClr val="tx1"/>
                </a:solidFill>
                <a:latin typeface="Trebuchet MS" pitchFamily="34" charset="0"/>
              </a:rPr>
              <a:t>Impacts of pollution:</a:t>
            </a:r>
          </a:p>
          <a:p>
            <a:r>
              <a:rPr lang="en-SG" sz="2800" dirty="0" smtClean="0">
                <a:latin typeface="Trebuchet MS" pitchFamily="34" charset="0"/>
              </a:rPr>
              <a:t>Toxins, brought along with waste, accumulate in food chains, causing damage to marine organisms. Solid plastic wastes harm sea mammals and birds, altering predation pressures. These will affect the ecosystem’s equilibrium adversely if left unchecked.</a:t>
            </a:r>
          </a:p>
          <a:p>
            <a:endParaRPr lang="en-SG" sz="4800" b="1" dirty="0" smtClean="0">
              <a:latin typeface="Trebuchet MS" pitchFamily="34" charset="0"/>
            </a:endParaRPr>
          </a:p>
          <a:p>
            <a:r>
              <a:rPr lang="en-SG" sz="4400" b="1" dirty="0" smtClean="0">
                <a:solidFill>
                  <a:schemeClr val="tx1"/>
                </a:solidFill>
                <a:latin typeface="Trebuchet MS" pitchFamily="34" charset="0"/>
              </a:rPr>
              <a:t>Measures:</a:t>
            </a:r>
          </a:p>
          <a:p>
            <a:r>
              <a:rPr lang="en-US" sz="2800" dirty="0" smtClean="0">
                <a:latin typeface="Trebuchet MS" pitchFamily="34" charset="0"/>
              </a:rPr>
              <a:t>Upping fines might deter tourists from disposing their waste inappropriately.  </a:t>
            </a:r>
            <a:r>
              <a:rPr lang="en-US" sz="2800" dirty="0" smtClean="0">
                <a:latin typeface="Trebuchet MS" pitchFamily="34" charset="0"/>
              </a:rPr>
              <a:t>Organizations </a:t>
            </a:r>
            <a:r>
              <a:rPr lang="en-US" sz="2800" dirty="0" smtClean="0">
                <a:latin typeface="Trebuchet MS" pitchFamily="34" charset="0"/>
              </a:rPr>
              <a:t>like ‘Reef Friends’ can be set up to monitor the corals around the islands</a:t>
            </a:r>
            <a:r>
              <a:rPr lang="en-US" sz="2800" dirty="0" smtClean="0">
                <a:latin typeface="Trebuchet MS" pitchFamily="34" charset="0"/>
              </a:rPr>
              <a:t>.</a:t>
            </a:r>
            <a:endParaRPr lang="en-US" sz="4800" dirty="0" smtClean="0"/>
          </a:p>
        </p:txBody>
      </p:sp>
      <p:pic>
        <p:nvPicPr>
          <p:cNvPr id="9" name="Picture 8" descr="bioposter-map1.jpg"/>
          <p:cNvPicPr>
            <a:picLocks noChangeAspect="1"/>
          </p:cNvPicPr>
          <p:nvPr/>
        </p:nvPicPr>
        <p:blipFill>
          <a:blip r:embed="rId4"/>
          <a:stretch>
            <a:fillRect/>
          </a:stretch>
        </p:blipFill>
        <p:spPr>
          <a:xfrm>
            <a:off x="1138139" y="620642"/>
            <a:ext cx="18645318" cy="9281734"/>
          </a:xfrm>
          <a:prstGeom prst="roundRect">
            <a:avLst>
              <a:gd name="adj" fmla="val 11111"/>
            </a:avLst>
          </a:prstGeom>
          <a:ln w="295275" cap="rnd">
            <a:solidFill>
              <a:srgbClr val="92D050"/>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cxnSp>
        <p:nvCxnSpPr>
          <p:cNvPr id="6" name="Straight Arrow Connector 5"/>
          <p:cNvCxnSpPr/>
          <p:nvPr/>
        </p:nvCxnSpPr>
        <p:spPr>
          <a:xfrm>
            <a:off x="10639393" y="7335814"/>
            <a:ext cx="6572296" cy="3000396"/>
          </a:xfrm>
          <a:prstGeom prst="straightConnector1">
            <a:avLst/>
          </a:prstGeom>
          <a:ln w="127000" cmpd="sng">
            <a:solidFill>
              <a:srgbClr val="00B050"/>
            </a:solidFill>
            <a:prstDash val="dash"/>
            <a:tailEnd type="arrow"/>
          </a:ln>
        </p:spPr>
        <p:style>
          <a:lnRef idx="3">
            <a:schemeClr val="accent6"/>
          </a:lnRef>
          <a:fillRef idx="0">
            <a:schemeClr val="accent6"/>
          </a:fillRef>
          <a:effectRef idx="2">
            <a:schemeClr val="accent6"/>
          </a:effectRef>
          <a:fontRef idx="minor">
            <a:schemeClr val="tx1"/>
          </a:fontRef>
        </p:style>
      </p:cxnSp>
      <p:sp>
        <p:nvSpPr>
          <p:cNvPr id="10" name="TextBox 9"/>
          <p:cNvSpPr txBox="1"/>
          <p:nvPr/>
        </p:nvSpPr>
        <p:spPr>
          <a:xfrm>
            <a:off x="1209577" y="10193334"/>
            <a:ext cx="9001188" cy="11049179"/>
          </a:xfrm>
          <a:prstGeom prst="rect">
            <a:avLst/>
          </a:prstGeom>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z="4400" b="1" u="sng" dirty="0" smtClean="0">
                <a:solidFill>
                  <a:schemeClr val="tx1"/>
                </a:solidFill>
                <a:latin typeface="Trebuchet MS" pitchFamily="34" charset="0"/>
              </a:rPr>
              <a:t>Military</a:t>
            </a:r>
          </a:p>
          <a:p>
            <a:r>
              <a:rPr lang="en-US" sz="4400" i="1" dirty="0" smtClean="0">
                <a:latin typeface="Trebuchet MS" pitchFamily="34" charset="0"/>
              </a:rPr>
              <a:t>Pulau Sudong, Pulau Pawai, Pulau Senang</a:t>
            </a:r>
          </a:p>
          <a:p>
            <a:r>
              <a:rPr lang="en-US" sz="4400" b="1" dirty="0" smtClean="0">
                <a:solidFill>
                  <a:schemeClr val="tx1"/>
                </a:solidFill>
                <a:latin typeface="Trebuchet MS" pitchFamily="34" charset="0"/>
              </a:rPr>
              <a:t>Sources of pollution:</a:t>
            </a:r>
          </a:p>
          <a:p>
            <a:r>
              <a:rPr lang="en-US" sz="2800" b="1" i="1" dirty="0" smtClean="0">
                <a:solidFill>
                  <a:schemeClr val="bg1"/>
                </a:solidFill>
                <a:latin typeface="Trebuchet MS" pitchFamily="34" charset="0"/>
              </a:rPr>
              <a:t>The above islands are well-protected. However, military islands overseas face…</a:t>
            </a:r>
          </a:p>
          <a:p>
            <a:pPr marL="742950" indent="-742950">
              <a:buAutoNum type="arabicPeriod"/>
            </a:pPr>
            <a:r>
              <a:rPr lang="en-US" sz="2800" dirty="0" smtClean="0">
                <a:latin typeface="Trebuchet MS" pitchFamily="34" charset="0"/>
              </a:rPr>
              <a:t>Loss of habitat – corals and mangrove swamps destroyed to make land for other purposes. </a:t>
            </a:r>
          </a:p>
          <a:p>
            <a:pPr marL="742950" indent="-742950"/>
            <a:endParaRPr lang="en-US" sz="2800" dirty="0" smtClean="0">
              <a:latin typeface="Trebuchet MS" pitchFamily="34" charset="0"/>
            </a:endParaRPr>
          </a:p>
          <a:p>
            <a:r>
              <a:rPr lang="en-US" sz="4400" b="1" dirty="0" smtClean="0">
                <a:solidFill>
                  <a:schemeClr val="tx1"/>
                </a:solidFill>
                <a:latin typeface="Trebuchet MS" pitchFamily="34" charset="0"/>
              </a:rPr>
              <a:t>Impacts of pollution:</a:t>
            </a:r>
          </a:p>
          <a:p>
            <a:r>
              <a:rPr lang="en-SG" sz="2800" dirty="0" smtClean="0">
                <a:latin typeface="Trebuchet MS" pitchFamily="34" charset="0"/>
              </a:rPr>
              <a:t>The disappearing wetlands filter nitrogen and phosphorus, store carbon, and support fish and seabirds. Salt marshes, corals, and mangroves are suffering from coastal urbanisation. Coral reefs that protect coasts and cradle marine life are being widely mined in land reclamation. These acts decrease the wetlands’ ability to support the ecosystem.</a:t>
            </a:r>
          </a:p>
          <a:p>
            <a:endParaRPr lang="en-SG" sz="2800" b="1" dirty="0" smtClean="0">
              <a:latin typeface="Trebuchet MS" pitchFamily="34" charset="0"/>
            </a:endParaRPr>
          </a:p>
          <a:p>
            <a:r>
              <a:rPr lang="en-SG" sz="4400" b="1" dirty="0" smtClean="0">
                <a:solidFill>
                  <a:schemeClr val="tx1"/>
                </a:solidFill>
                <a:latin typeface="Trebuchet MS" pitchFamily="34" charset="0"/>
              </a:rPr>
              <a:t>Measures:</a:t>
            </a:r>
          </a:p>
          <a:p>
            <a:r>
              <a:rPr lang="en-US" sz="2800" dirty="0" smtClean="0">
                <a:latin typeface="Trebuchet MS" pitchFamily="34" charset="0"/>
              </a:rPr>
              <a:t>Again, </a:t>
            </a:r>
            <a:r>
              <a:rPr lang="en-US" sz="2800" dirty="0" smtClean="0">
                <a:latin typeface="Trebuchet MS" pitchFamily="34" charset="0"/>
              </a:rPr>
              <a:t>organizations </a:t>
            </a:r>
            <a:r>
              <a:rPr lang="en-US" sz="2800" dirty="0" smtClean="0">
                <a:latin typeface="Trebuchet MS" pitchFamily="34" charset="0"/>
              </a:rPr>
              <a:t>can step up to monitor the corals and mangrove swamps around islands. Also, nature reserves can be initialized to protect the wetlands</a:t>
            </a:r>
            <a:r>
              <a:rPr lang="en-US" sz="2800" dirty="0" smtClean="0">
                <a:latin typeface="Trebuchet MS" pitchFamily="34" charset="0"/>
              </a:rPr>
              <a:t>.</a:t>
            </a:r>
            <a:endParaRPr lang="en-US" sz="4800" dirty="0" smtClean="0">
              <a:latin typeface="Trebuchet MS" pitchFamily="34" charset="0"/>
            </a:endParaRPr>
          </a:p>
        </p:txBody>
      </p:sp>
      <p:sp>
        <p:nvSpPr>
          <p:cNvPr id="11" name="TextBox 10"/>
          <p:cNvSpPr txBox="1"/>
          <p:nvPr/>
        </p:nvSpPr>
        <p:spPr>
          <a:xfrm>
            <a:off x="20140647" y="763519"/>
            <a:ext cx="9644130" cy="12711172"/>
          </a:xfrm>
          <a:prstGeom prst="rect">
            <a:avLst/>
          </a:prstGeom>
        </p:spPr>
        <p:style>
          <a:lnRef idx="3">
            <a:schemeClr val="lt1"/>
          </a:lnRef>
          <a:fillRef idx="1">
            <a:schemeClr val="accent4"/>
          </a:fillRef>
          <a:effectRef idx="1">
            <a:schemeClr val="accent4"/>
          </a:effectRef>
          <a:fontRef idx="minor">
            <a:schemeClr val="lt1"/>
          </a:fontRef>
        </p:style>
        <p:txBody>
          <a:bodyPr wrap="square" rtlCol="0">
            <a:spAutoFit/>
          </a:bodyPr>
          <a:lstStyle/>
          <a:p>
            <a:pPr algn="ctr"/>
            <a:r>
              <a:rPr lang="en-US" sz="4400" b="1" u="sng" dirty="0" smtClean="0">
                <a:solidFill>
                  <a:schemeClr val="tx1"/>
                </a:solidFill>
                <a:latin typeface="Trebuchet MS" pitchFamily="34" charset="0"/>
              </a:rPr>
              <a:t>Industrial</a:t>
            </a:r>
          </a:p>
          <a:p>
            <a:r>
              <a:rPr lang="en-US" sz="4400" i="1" dirty="0" smtClean="0">
                <a:latin typeface="Trebuchet MS" pitchFamily="34" charset="0"/>
              </a:rPr>
              <a:t>Jurong Island, Pulau Busing, Pulau Sebarok, Pulau </a:t>
            </a:r>
            <a:r>
              <a:rPr lang="en-US" sz="4400" i="1" dirty="0" smtClean="0">
                <a:latin typeface="Trebuchet MS" pitchFamily="34" charset="0"/>
              </a:rPr>
              <a:t>Bukom</a:t>
            </a:r>
          </a:p>
          <a:p>
            <a:endParaRPr lang="en-US" sz="4400" i="1" dirty="0" smtClean="0">
              <a:latin typeface="Trebuchet MS" pitchFamily="34" charset="0"/>
            </a:endParaRPr>
          </a:p>
          <a:p>
            <a:r>
              <a:rPr lang="en-US" sz="4400" b="1" dirty="0" smtClean="0">
                <a:solidFill>
                  <a:schemeClr val="tx1"/>
                </a:solidFill>
                <a:latin typeface="Trebuchet MS" pitchFamily="34" charset="0"/>
              </a:rPr>
              <a:t>Sources of pollution:</a:t>
            </a:r>
          </a:p>
          <a:p>
            <a:pPr marL="914400" indent="-914400">
              <a:buAutoNum type="arabicPeriod"/>
            </a:pPr>
            <a:r>
              <a:rPr lang="en-US" sz="2800" dirty="0" smtClean="0">
                <a:latin typeface="Trebuchet MS" pitchFamily="34" charset="0"/>
              </a:rPr>
              <a:t>Industrial waste</a:t>
            </a:r>
          </a:p>
          <a:p>
            <a:pPr marL="914400" indent="-914400">
              <a:buAutoNum type="arabicPeriod"/>
            </a:pPr>
            <a:r>
              <a:rPr lang="en-US" sz="2800" dirty="0" smtClean="0">
                <a:latin typeface="Trebuchet MS" pitchFamily="34" charset="0"/>
              </a:rPr>
              <a:t>Construction of underground storage </a:t>
            </a:r>
            <a:r>
              <a:rPr lang="en-US" sz="2800" dirty="0" smtClean="0">
                <a:latin typeface="Trebuchet MS" pitchFamily="34" charset="0"/>
                <a:sym typeface="Wingdings" pitchFamily="2" charset="2"/>
              </a:rPr>
              <a:t> affects habitats</a:t>
            </a:r>
          </a:p>
          <a:p>
            <a:pPr marL="914400" indent="-914400"/>
            <a:endParaRPr lang="en-US" sz="4400" dirty="0" smtClean="0">
              <a:latin typeface="Trebuchet MS" pitchFamily="34" charset="0"/>
              <a:sym typeface="Wingdings" pitchFamily="2" charset="2"/>
            </a:endParaRPr>
          </a:p>
          <a:p>
            <a:r>
              <a:rPr lang="en-US" sz="4400" b="1" dirty="0" smtClean="0">
                <a:solidFill>
                  <a:schemeClr val="tx1"/>
                </a:solidFill>
                <a:latin typeface="Trebuchet MS" pitchFamily="34" charset="0"/>
              </a:rPr>
              <a:t>Impacts of pollution:</a:t>
            </a:r>
          </a:p>
          <a:p>
            <a:r>
              <a:rPr lang="en-SG" sz="2800" dirty="0" smtClean="0">
                <a:latin typeface="Trebuchet MS" pitchFamily="34" charset="0"/>
              </a:rPr>
              <a:t>Toxins, such as polychlorinated biphenyls, heavy metals, and pesticides found in  industrial waste, accumulate in food chains (bioaccumulation), causing damage to marine organisms. Oil can harm sea mammals and birds, altering predation pressures.  These pollutants can cause a change to tissue matter, biochemistry, behaviour, reproduction, and suppress growth in marine life.</a:t>
            </a:r>
          </a:p>
          <a:p>
            <a:endParaRPr lang="en-SG" sz="2800" dirty="0" smtClean="0">
              <a:latin typeface="Trebuchet MS" pitchFamily="34" charset="0"/>
            </a:endParaRPr>
          </a:p>
          <a:p>
            <a:r>
              <a:rPr lang="en-SG" sz="4400" b="1" dirty="0" smtClean="0">
                <a:solidFill>
                  <a:schemeClr val="tx1"/>
                </a:solidFill>
                <a:latin typeface="Trebuchet MS" pitchFamily="34" charset="0"/>
              </a:rPr>
              <a:t>Measures:</a:t>
            </a:r>
          </a:p>
          <a:p>
            <a:r>
              <a:rPr lang="en-US" sz="2800" dirty="0" smtClean="0">
                <a:latin typeface="Trebuchet MS" pitchFamily="34" charset="0"/>
              </a:rPr>
              <a:t>Our government has set requirements such that </a:t>
            </a:r>
            <a:r>
              <a:rPr lang="en-SG" sz="2800" dirty="0" smtClean="0">
                <a:latin typeface="Trebuchet MS" pitchFamily="34" charset="0"/>
              </a:rPr>
              <a:t>industrial wastewater must be treated to the specified standards before discharge into a sewer or watercourse to ensure the marine ecosystem is not disrupted</a:t>
            </a:r>
            <a:r>
              <a:rPr lang="en-SG" sz="2800" dirty="0" smtClean="0">
                <a:latin typeface="Trebuchet MS" pitchFamily="34" charset="0"/>
              </a:rPr>
              <a:t>.</a:t>
            </a:r>
          </a:p>
          <a:p>
            <a:endParaRPr lang="en-US" sz="4800" dirty="0" smtClean="0"/>
          </a:p>
        </p:txBody>
      </p:sp>
      <p:sp>
        <p:nvSpPr>
          <p:cNvPr id="16" name="TextBox 15"/>
          <p:cNvSpPr txBox="1"/>
          <p:nvPr/>
        </p:nvSpPr>
        <p:spPr>
          <a:xfrm>
            <a:off x="21783721" y="13836672"/>
            <a:ext cx="7071168" cy="3785652"/>
          </a:xfrm>
          <a:prstGeom prst="rect">
            <a:avLst/>
          </a:prstGeom>
        </p:spPr>
        <p:style>
          <a:lnRef idx="3">
            <a:schemeClr val="lt1"/>
          </a:lnRef>
          <a:fillRef idx="1">
            <a:schemeClr val="accent2"/>
          </a:fillRef>
          <a:effectRef idx="1">
            <a:schemeClr val="accent2"/>
          </a:effectRef>
          <a:fontRef idx="minor">
            <a:schemeClr val="lt1"/>
          </a:fontRef>
        </p:style>
        <p:txBody>
          <a:bodyPr wrap="square" rtlCol="0">
            <a:spAutoFit/>
          </a:bodyPr>
          <a:lstStyle/>
          <a:p>
            <a:pPr algn="ctr"/>
            <a:r>
              <a:rPr lang="en-US" sz="6000" dirty="0" smtClean="0">
                <a:latin typeface="Trebuchet MS" pitchFamily="34" charset="0"/>
              </a:rPr>
              <a:t>Dennis </a:t>
            </a:r>
          </a:p>
          <a:p>
            <a:pPr algn="ctr"/>
            <a:r>
              <a:rPr lang="en-US" sz="6000" dirty="0" smtClean="0">
                <a:latin typeface="Trebuchet MS" pitchFamily="34" charset="0"/>
              </a:rPr>
              <a:t>&amp;</a:t>
            </a:r>
          </a:p>
          <a:p>
            <a:pPr algn="ctr"/>
            <a:r>
              <a:rPr lang="en-US" sz="6000" dirty="0" smtClean="0">
                <a:latin typeface="Trebuchet MS" pitchFamily="34" charset="0"/>
              </a:rPr>
              <a:t>Shao Jie</a:t>
            </a:r>
          </a:p>
          <a:p>
            <a:pPr algn="ctr"/>
            <a:r>
              <a:rPr lang="en-US" sz="6000" dirty="0" smtClean="0">
                <a:latin typeface="Trebuchet MS" pitchFamily="34" charset="0"/>
              </a:rPr>
              <a:t>4E1</a:t>
            </a:r>
            <a:endParaRPr lang="en-US" sz="6000" dirty="0">
              <a:latin typeface="Trebuchet MS" pitchFamily="34" charset="0"/>
            </a:endParaRPr>
          </a:p>
        </p:txBody>
      </p:sp>
      <p:pic>
        <p:nvPicPr>
          <p:cNvPr id="1028" name="Picture 4" descr="C:\Users\Shao Jie\AppData\Local\Microsoft\Windows\Temporary Internet Files\Content.IE5\D2KV7PRR\MCj03581790000[1].wmf"/>
          <p:cNvPicPr>
            <a:picLocks noChangeAspect="1" noChangeArrowheads="1"/>
          </p:cNvPicPr>
          <p:nvPr/>
        </p:nvPicPr>
        <p:blipFill>
          <a:blip r:embed="rId5"/>
          <a:srcRect/>
          <a:stretch>
            <a:fillRect/>
          </a:stretch>
        </p:blipFill>
        <p:spPr bwMode="auto">
          <a:xfrm>
            <a:off x="25784249" y="16908506"/>
            <a:ext cx="3852784" cy="3913751"/>
          </a:xfrm>
          <a:prstGeom prst="rect">
            <a:avLst/>
          </a:prstGeom>
          <a:noFill/>
        </p:spPr>
      </p:pic>
      <p:cxnSp>
        <p:nvCxnSpPr>
          <p:cNvPr id="19" name="Straight Arrow Connector 18"/>
          <p:cNvCxnSpPr/>
          <p:nvPr/>
        </p:nvCxnSpPr>
        <p:spPr>
          <a:xfrm rot="16200000" flipH="1">
            <a:off x="13211161" y="6049930"/>
            <a:ext cx="5072098" cy="3500462"/>
          </a:xfrm>
          <a:prstGeom prst="straightConnector1">
            <a:avLst/>
          </a:prstGeom>
          <a:ln w="127000" cmpd="sng">
            <a:solidFill>
              <a:srgbClr val="00B050"/>
            </a:solidFill>
            <a:prstDash val="dash"/>
            <a:tailEnd type="arrow"/>
          </a:ln>
        </p:spPr>
        <p:style>
          <a:lnRef idx="3">
            <a:schemeClr val="accent6"/>
          </a:lnRef>
          <a:fillRef idx="0">
            <a:schemeClr val="accent6"/>
          </a:fillRef>
          <a:effectRef idx="2">
            <a:schemeClr val="accent6"/>
          </a:effectRef>
          <a:fontRef idx="minor">
            <a:schemeClr val="tx1"/>
          </a:fontRef>
        </p:style>
      </p:cxnSp>
      <p:cxnSp>
        <p:nvCxnSpPr>
          <p:cNvPr id="21" name="Straight Arrow Connector 20"/>
          <p:cNvCxnSpPr/>
          <p:nvPr/>
        </p:nvCxnSpPr>
        <p:spPr>
          <a:xfrm flipV="1">
            <a:off x="8067625" y="1692212"/>
            <a:ext cx="12144460" cy="1951126"/>
          </a:xfrm>
          <a:prstGeom prst="straightConnector1">
            <a:avLst/>
          </a:prstGeom>
          <a:ln w="127000" cmpd="sng">
            <a:solidFill>
              <a:srgbClr val="FF0000"/>
            </a:solidFill>
            <a:prstDash val="dash"/>
            <a:tailEnd type="arrow"/>
          </a:ln>
        </p:spPr>
        <p:style>
          <a:lnRef idx="3">
            <a:schemeClr val="accent6"/>
          </a:lnRef>
          <a:fillRef idx="0">
            <a:schemeClr val="accent6"/>
          </a:fillRef>
          <a:effectRef idx="2">
            <a:schemeClr val="accent6"/>
          </a:effectRef>
          <a:fontRef idx="minor">
            <a:schemeClr val="tx1"/>
          </a:fontRef>
        </p:style>
      </p:cxnSp>
      <p:cxnSp>
        <p:nvCxnSpPr>
          <p:cNvPr id="24" name="Straight Arrow Connector 23"/>
          <p:cNvCxnSpPr/>
          <p:nvPr/>
        </p:nvCxnSpPr>
        <p:spPr>
          <a:xfrm flipV="1">
            <a:off x="9496385" y="1906526"/>
            <a:ext cx="10715700" cy="3786214"/>
          </a:xfrm>
          <a:prstGeom prst="straightConnector1">
            <a:avLst/>
          </a:prstGeom>
          <a:ln w="127000" cmpd="sng">
            <a:solidFill>
              <a:srgbClr val="FF0000"/>
            </a:solidFill>
            <a:prstDash val="dash"/>
            <a:tailEnd type="arrow"/>
          </a:ln>
        </p:spPr>
        <p:style>
          <a:lnRef idx="3">
            <a:schemeClr val="accent6"/>
          </a:lnRef>
          <a:fillRef idx="0">
            <a:schemeClr val="accent6"/>
          </a:fillRef>
          <a:effectRef idx="2">
            <a:schemeClr val="accent6"/>
          </a:effectRef>
          <a:fontRef idx="minor">
            <a:schemeClr val="tx1"/>
          </a:fontRef>
        </p:style>
      </p:cxnSp>
      <p:cxnSp>
        <p:nvCxnSpPr>
          <p:cNvPr id="26" name="Straight Arrow Connector 25"/>
          <p:cNvCxnSpPr/>
          <p:nvPr/>
        </p:nvCxnSpPr>
        <p:spPr>
          <a:xfrm flipV="1">
            <a:off x="12139591" y="2549468"/>
            <a:ext cx="8072494" cy="4714908"/>
          </a:xfrm>
          <a:prstGeom prst="straightConnector1">
            <a:avLst/>
          </a:prstGeom>
          <a:ln w="127000" cmpd="sng">
            <a:solidFill>
              <a:srgbClr val="FF0000"/>
            </a:solidFill>
            <a:prstDash val="dash"/>
            <a:tailEnd type="arrow"/>
          </a:ln>
        </p:spPr>
        <p:style>
          <a:lnRef idx="3">
            <a:schemeClr val="accent6"/>
          </a:lnRef>
          <a:fillRef idx="0">
            <a:schemeClr val="accent6"/>
          </a:fillRef>
          <a:effectRef idx="2">
            <a:schemeClr val="accent6"/>
          </a:effectRef>
          <a:fontRef idx="minor">
            <a:schemeClr val="tx1"/>
          </a:fontRef>
        </p:style>
      </p:cxnSp>
      <p:cxnSp>
        <p:nvCxnSpPr>
          <p:cNvPr id="36" name="Straight Arrow Connector 35"/>
          <p:cNvCxnSpPr/>
          <p:nvPr/>
        </p:nvCxnSpPr>
        <p:spPr>
          <a:xfrm flipV="1">
            <a:off x="10782269" y="2263716"/>
            <a:ext cx="9358378" cy="3500462"/>
          </a:xfrm>
          <a:prstGeom prst="straightConnector1">
            <a:avLst/>
          </a:prstGeom>
          <a:ln w="127000" cmpd="sng">
            <a:solidFill>
              <a:srgbClr val="FF0000"/>
            </a:solidFill>
            <a:prstDash val="dash"/>
            <a:tailEnd type="arrow"/>
          </a:ln>
        </p:spPr>
        <p:style>
          <a:lnRef idx="3">
            <a:schemeClr val="accent6"/>
          </a:lnRef>
          <a:fillRef idx="0">
            <a:schemeClr val="accent6"/>
          </a:fillRef>
          <a:effectRef idx="2">
            <a:schemeClr val="accent6"/>
          </a:effectRef>
          <a:fontRef idx="minor">
            <a:schemeClr val="tx1"/>
          </a:fontRef>
        </p:style>
      </p:cxnSp>
      <p:sp>
        <p:nvSpPr>
          <p:cNvPr id="40" name="Oval 39"/>
          <p:cNvSpPr/>
          <p:nvPr/>
        </p:nvSpPr>
        <p:spPr>
          <a:xfrm>
            <a:off x="5853047" y="6049930"/>
            <a:ext cx="3786214" cy="4000528"/>
          </a:xfrm>
          <a:prstGeom prst="ellipse">
            <a:avLst/>
          </a:prstGeom>
          <a:noFill/>
          <a:ln w="152400">
            <a:solidFill>
              <a:srgbClr val="92D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cxnSp>
        <p:nvCxnSpPr>
          <p:cNvPr id="41" name="Straight Arrow Connector 40"/>
          <p:cNvCxnSpPr/>
          <p:nvPr/>
        </p:nvCxnSpPr>
        <p:spPr>
          <a:xfrm rot="10800000" flipV="1">
            <a:off x="3424155" y="9478954"/>
            <a:ext cx="2786082" cy="1285884"/>
          </a:xfrm>
          <a:prstGeom prst="straightConnector1">
            <a:avLst/>
          </a:prstGeom>
          <a:ln w="127000" cmpd="sng">
            <a:solidFill>
              <a:srgbClr val="FFFF00"/>
            </a:solidFill>
            <a:prstDash val="dash"/>
            <a:tailEnd type="arrow"/>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TotalTime>
  <Words>371</Words>
  <Application>Microsoft Office PowerPoint</Application>
  <PresentationFormat>Custom</PresentationFormat>
  <Paragraphs>41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Dennis Woo</cp:lastModifiedBy>
  <cp:revision>46</cp:revision>
  <dcterms:created xsi:type="dcterms:W3CDTF">2009-06-04T12:18:28Z</dcterms:created>
  <dcterms:modified xsi:type="dcterms:W3CDTF">2009-06-05T03:00:01Z</dcterms:modified>
</cp:coreProperties>
</file>